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305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6" r:id="rId51"/>
    <p:sldId id="307" r:id="rId52"/>
    <p:sldId id="308" r:id="rId53"/>
    <p:sldId id="309" r:id="rId54"/>
    <p:sldId id="310" r:id="rId55"/>
    <p:sldId id="311" r:id="rId56"/>
    <p:sldId id="321" r:id="rId5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27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05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78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38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7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84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810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74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81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16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86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FE2EE-D897-4C26-96E1-F75C41212AC1}" type="datetimeFigureOut">
              <a:rPr lang="zh-CN" altLang="en-US" smtClean="0"/>
              <a:t>2015/5/28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59E58-54A8-4757-A5B7-8E480816C8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224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165850"/>
            <a:ext cx="82962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434789"/>
            <a:ext cx="995362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694048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96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96944" cy="3866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07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568952" cy="350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308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8018"/>
            <a:ext cx="8496944" cy="492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36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309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7344816" cy="668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260648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310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3"/>
            <a:ext cx="8568952" cy="2836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68952" cy="496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311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640960" cy="4290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313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39"/>
            <a:ext cx="6480720" cy="650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7020272" y="2708920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314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165850"/>
            <a:ext cx="82962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434789"/>
            <a:ext cx="995362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52736"/>
            <a:ext cx="4690656" cy="399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6804248" y="3501008"/>
            <a:ext cx="1584176" cy="14773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zh-CN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li-12-1</a:t>
            </a:r>
            <a:endParaRPr lang="zh-CN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zh-CN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li-12-1a</a:t>
            </a:r>
            <a:endParaRPr lang="zh-CN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zh-CN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li-12-2</a:t>
            </a:r>
            <a:endParaRPr lang="zh-CN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zh-CN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li-12-3</a:t>
            </a:r>
            <a:endParaRPr lang="zh-CN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zh-CN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li-12-3b</a:t>
            </a:r>
            <a:endParaRPr lang="zh-CN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9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12968" cy="3063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568952" cy="460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318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0964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4597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2811"/>
            <a:ext cx="8784976" cy="507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805264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321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937"/>
            <a:ext cx="8590852" cy="568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322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68952" cy="460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393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323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328"/>
            <a:ext cx="8496944" cy="6039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323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86973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5977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568952" cy="460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300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2091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00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2086"/>
            <a:ext cx="774439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5625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3"/>
            <a:ext cx="8568952" cy="567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6151054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326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24936" cy="488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898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754"/>
            <a:ext cx="4583297" cy="663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00" y="274926"/>
            <a:ext cx="4163072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4571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96944" cy="664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9966"/>
            <a:ext cx="7128792" cy="6490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7164288" y="4812541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990033"/>
                </a:solidFill>
              </a:rPr>
              <a:t>（第</a:t>
            </a:r>
            <a:r>
              <a:rPr lang="en-US" altLang="zh-CN" sz="1600" b="1" dirty="0">
                <a:solidFill>
                  <a:srgbClr val="990033"/>
                </a:solidFill>
              </a:rPr>
              <a:t>4</a:t>
            </a:r>
            <a:r>
              <a:rPr lang="zh-CN" altLang="en-US" sz="1600" b="1" dirty="0">
                <a:solidFill>
                  <a:srgbClr val="990033"/>
                </a:solidFill>
              </a:rPr>
              <a:t>版</a:t>
            </a:r>
            <a:r>
              <a:rPr lang="en-US" altLang="zh-CN" sz="1600" b="1" dirty="0" smtClean="0">
                <a:solidFill>
                  <a:srgbClr val="990033"/>
                </a:solidFill>
              </a:rPr>
              <a:t>330</a:t>
            </a:r>
            <a:r>
              <a:rPr lang="zh-CN" altLang="en-US" sz="16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6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3"/>
            <a:ext cx="7992888" cy="4960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64751"/>
            <a:ext cx="22288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301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62231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7843"/>
            <a:ext cx="7704856" cy="653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525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6631"/>
            <a:ext cx="6120680" cy="658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" y="260648"/>
            <a:ext cx="5320881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11" y="2276872"/>
            <a:ext cx="2736304" cy="424865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568952" cy="4396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488832" cy="371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70" y="3629366"/>
            <a:ext cx="4001046" cy="312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335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212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939" y="2492896"/>
            <a:ext cx="554551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6101"/>
            <a:ext cx="8208912" cy="64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40960" cy="107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562068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993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28800"/>
            <a:ext cx="2448272" cy="115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993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24944"/>
            <a:ext cx="2448272" cy="14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图片 993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277" y="4581128"/>
            <a:ext cx="2392187" cy="211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6"/>
          <p:cNvSpPr>
            <a:spLocks noChangeShapeType="1"/>
          </p:cNvSpPr>
          <p:nvPr/>
        </p:nvSpPr>
        <p:spPr bwMode="auto">
          <a:xfrm flipV="1">
            <a:off x="2699792" y="2204143"/>
            <a:ext cx="3816424" cy="1414035"/>
          </a:xfrm>
          <a:prstGeom prst="line">
            <a:avLst/>
          </a:prstGeom>
          <a:noFill/>
          <a:ln w="12700">
            <a:solidFill>
              <a:srgbClr val="3333CC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26"/>
          <p:cNvSpPr>
            <a:spLocks noChangeShapeType="1"/>
          </p:cNvSpPr>
          <p:nvPr/>
        </p:nvSpPr>
        <p:spPr bwMode="auto">
          <a:xfrm flipV="1">
            <a:off x="2699792" y="3789039"/>
            <a:ext cx="3744416" cy="72007"/>
          </a:xfrm>
          <a:prstGeom prst="line">
            <a:avLst/>
          </a:prstGeom>
          <a:noFill/>
          <a:ln w="12700">
            <a:solidFill>
              <a:srgbClr val="3333CC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2771800" y="4219646"/>
            <a:ext cx="3744416" cy="1585617"/>
          </a:xfrm>
          <a:prstGeom prst="line">
            <a:avLst/>
          </a:prstGeom>
          <a:noFill/>
          <a:ln w="12700">
            <a:solidFill>
              <a:srgbClr val="3333CC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36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3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4" cy="457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59562" y="551512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301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36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78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26966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12.6.2 </a:t>
            </a:r>
            <a:r>
              <a:rPr lang="zh-CN" altLang="zh-CN" sz="2000" b="1" dirty="0"/>
              <a:t>面板数据（</a:t>
            </a:r>
            <a:r>
              <a:rPr lang="en-US" altLang="zh-CN" sz="2000" b="1" dirty="0"/>
              <a:t>panel</a:t>
            </a:r>
            <a:r>
              <a:rPr lang="zh-CN" altLang="zh-CN" sz="2000" b="1" dirty="0"/>
              <a:t>）型工作文件的建立，模型估计与检验</a:t>
            </a:r>
            <a:endParaRPr lang="zh-CN" altLang="zh-CN" sz="20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35226"/>
            <a:ext cx="505181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47" y="1052736"/>
            <a:ext cx="8353117" cy="138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9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139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13575"/>
            <a:ext cx="4034408" cy="351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2304256" cy="348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9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84396"/>
            <a:ext cx="8496944" cy="316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9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7632848" cy="284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图片 3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467677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图片 3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98589"/>
            <a:ext cx="3292946" cy="3329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9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753312" cy="5448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405765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4572000" y="4293096"/>
            <a:ext cx="4248472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zh-CN" b="1" dirty="0"/>
              <a:t>图</a:t>
            </a:r>
            <a:r>
              <a:rPr lang="en-US" altLang="zh-CN" b="1" dirty="0"/>
              <a:t>12.35  </a:t>
            </a:r>
            <a:r>
              <a:rPr lang="zh-CN" altLang="zh-CN" b="1" dirty="0"/>
              <a:t>面板数据（</a:t>
            </a:r>
            <a:r>
              <a:rPr lang="en-US" altLang="zh-CN" b="1" dirty="0"/>
              <a:t>panel</a:t>
            </a:r>
            <a:r>
              <a:rPr lang="zh-CN" altLang="zh-CN" b="1" dirty="0"/>
              <a:t>）型工作文件的个体固定效应模型估计结果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4579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ChangeArrowheads="1"/>
          </p:cNvSpPr>
          <p:nvPr/>
        </p:nvSpPr>
        <p:spPr bwMode="auto">
          <a:xfrm>
            <a:off x="0" y="14303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/>
          </a:p>
        </p:txBody>
      </p:sp>
      <p:sp>
        <p:nvSpPr>
          <p:cNvPr id="80899" name="Rectangle 4"/>
          <p:cNvSpPr>
            <a:spLocks noChangeArrowheads="1"/>
          </p:cNvSpPr>
          <p:nvPr/>
        </p:nvSpPr>
        <p:spPr bwMode="auto">
          <a:xfrm>
            <a:off x="4448175" y="3382963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000">
                <a:latin typeface="Times New Roman" pitchFamily="18" charset="0"/>
                <a:cs typeface="Times New Roman" pitchFamily="18" charset="0"/>
              </a:rPr>
              <a:t>  </a:t>
            </a:r>
            <a:endParaRPr lang="en-US" altLang="zh-CN" sz="1800"/>
          </a:p>
        </p:txBody>
      </p:sp>
      <p:sp>
        <p:nvSpPr>
          <p:cNvPr id="80900" name="Rectangle 5"/>
          <p:cNvSpPr>
            <a:spLocks noGrp="1" noChangeArrowheads="1"/>
          </p:cNvSpPr>
          <p:nvPr>
            <p:ph type="title"/>
          </p:nvPr>
        </p:nvSpPr>
        <p:spPr>
          <a:xfrm>
            <a:off x="971550" y="908050"/>
            <a:ext cx="3168650" cy="1079500"/>
          </a:xfrm>
          <a:noFill/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990033"/>
                </a:solidFill>
                <a:latin typeface="Times New Roman" pitchFamily="18" charset="0"/>
                <a:ea typeface="华文新魏" pitchFamily="2" charset="-122"/>
              </a:rPr>
              <a:t>第</a:t>
            </a:r>
            <a:r>
              <a:rPr lang="en-US" altLang="zh-CN" sz="3600" dirty="0" smtClean="0">
                <a:solidFill>
                  <a:srgbClr val="990033"/>
                </a:solidFill>
                <a:latin typeface="Times New Roman" pitchFamily="18" charset="0"/>
                <a:ea typeface="华文新魏" pitchFamily="2" charset="-122"/>
              </a:rPr>
              <a:t>12</a:t>
            </a:r>
            <a:r>
              <a:rPr lang="zh-CN" altLang="en-US" sz="4000" dirty="0" smtClean="0">
                <a:solidFill>
                  <a:srgbClr val="990033"/>
                </a:solidFill>
                <a:latin typeface="Times New Roman" pitchFamily="18" charset="0"/>
                <a:ea typeface="华文新魏" pitchFamily="2" charset="-122"/>
              </a:rPr>
              <a:t>章</a:t>
            </a:r>
            <a:r>
              <a:rPr lang="zh-CN" altLang="en-US" sz="4000" dirty="0" smtClean="0">
                <a:solidFill>
                  <a:srgbClr val="990033"/>
                </a:solidFill>
                <a:latin typeface="Times New Roman" pitchFamily="18" charset="0"/>
                <a:ea typeface="华文新魏" pitchFamily="2" charset="-122"/>
              </a:rPr>
              <a:t>结束</a:t>
            </a:r>
            <a:r>
              <a:rPr lang="en-US" altLang="zh-CN" sz="4000" dirty="0" smtClean="0">
                <a:solidFill>
                  <a:srgbClr val="990033"/>
                </a:solidFill>
                <a:latin typeface="Times New Roman" pitchFamily="18" charset="0"/>
                <a:ea typeface="华文新魏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7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064896" cy="467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25144"/>
            <a:ext cx="26860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06094"/>
            <a:ext cx="263842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354620" y="6319192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400" b="1" dirty="0"/>
              <a:t>图</a:t>
            </a:r>
            <a:r>
              <a:rPr lang="en-US" altLang="zh-CN" sz="1400" b="1" dirty="0"/>
              <a:t>12.3</a:t>
            </a:r>
            <a:endParaRPr lang="zh-CN" altLang="en-US" sz="1400" dirty="0"/>
          </a:p>
        </p:txBody>
      </p:sp>
      <p:sp>
        <p:nvSpPr>
          <p:cNvPr id="6" name="矩形 5"/>
          <p:cNvSpPr/>
          <p:nvPr/>
        </p:nvSpPr>
        <p:spPr>
          <a:xfrm>
            <a:off x="3837526" y="6310485"/>
            <a:ext cx="686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400" b="1" dirty="0"/>
              <a:t>图</a:t>
            </a:r>
            <a:r>
              <a:rPr lang="en-US" altLang="zh-CN" sz="1400" b="1" dirty="0" smtClean="0"/>
              <a:t>12.2</a:t>
            </a:r>
            <a:endParaRPr lang="zh-CN" altLang="en-US" sz="1400" dirty="0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7164288" y="5313060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302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679374" cy="2156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643650" y="3645024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304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39"/>
            <a:ext cx="7128792" cy="6490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516216" y="188639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305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4" y="188638"/>
            <a:ext cx="8280920" cy="6509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7092280" y="1196752"/>
            <a:ext cx="1800225" cy="369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990033"/>
                </a:solidFill>
              </a:rPr>
              <a:t>（第</a:t>
            </a:r>
            <a:r>
              <a:rPr lang="en-US" altLang="zh-CN" sz="1800" b="1" dirty="0">
                <a:solidFill>
                  <a:srgbClr val="990033"/>
                </a:solidFill>
              </a:rPr>
              <a:t>4</a:t>
            </a:r>
            <a:r>
              <a:rPr lang="zh-CN" altLang="en-US" sz="1800" b="1" dirty="0">
                <a:solidFill>
                  <a:srgbClr val="990033"/>
                </a:solidFill>
              </a:rPr>
              <a:t>版</a:t>
            </a:r>
            <a:r>
              <a:rPr lang="en-US" altLang="zh-CN" sz="1800" b="1" dirty="0" smtClean="0">
                <a:solidFill>
                  <a:srgbClr val="990033"/>
                </a:solidFill>
              </a:rPr>
              <a:t>306</a:t>
            </a:r>
            <a:r>
              <a:rPr lang="zh-CN" altLang="en-US" sz="1800" b="1" dirty="0" smtClean="0">
                <a:solidFill>
                  <a:srgbClr val="990033"/>
                </a:solidFill>
              </a:rPr>
              <a:t>页</a:t>
            </a:r>
            <a:r>
              <a:rPr lang="zh-CN" altLang="en-US" sz="1800" b="1" dirty="0">
                <a:solidFill>
                  <a:srgbClr val="990033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94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204</Words>
  <Application>Microsoft Office PowerPoint</Application>
  <PresentationFormat>全屏显示(4:3)</PresentationFormat>
  <Paragraphs>32</Paragraphs>
  <Slides>56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5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第12章结束.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HP</cp:lastModifiedBy>
  <cp:revision>14</cp:revision>
  <dcterms:created xsi:type="dcterms:W3CDTF">2015-05-27T23:57:35Z</dcterms:created>
  <dcterms:modified xsi:type="dcterms:W3CDTF">2015-05-28T04:31:21Z</dcterms:modified>
</cp:coreProperties>
</file>