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150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2018/12/23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2018/12/23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2018/12/23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 idx="4294967295"/>
          </p:nvPr>
        </p:nvSpPr>
        <p:spPr>
          <a:xfrm>
            <a:off x="395536" y="332656"/>
            <a:ext cx="8229600" cy="1143000"/>
          </a:xfrm>
        </p:spPr>
        <p:txBody>
          <a:bodyPr/>
          <a:lstStyle/>
          <a:p>
            <a:r>
              <a:rPr lang="zh-CN" altLang="en-US" b="1" dirty="0" smtClean="0"/>
              <a:t>习      题</a:t>
            </a:r>
            <a:endParaRPr lang="zh-CN" altLang="en-US" b="1" dirty="0"/>
          </a:p>
        </p:txBody>
      </p:sp>
      <p:pic>
        <p:nvPicPr>
          <p:cNvPr id="1026" name="Picture 2" descr="C:\Users\dmt\AppData\Roaming\Tencent\Users\280268031\QQ\WinTemp\RichOle\G(M7]`JBS]F(MT0}ES(BH4K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9897" y="1340766"/>
            <a:ext cx="6624736" cy="53170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3390891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1" name="Picture 1" descr="C:\Users\dmt\AppData\Roaming\Tencent\Users\280268031\QQ\WinTemp\RichOle\G$1)VLY@276U1HZG7`F{000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06784"/>
            <a:ext cx="7200800" cy="65345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1652059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5" name="Picture 1" descr="C:\Users\dmt\AppData\Roaming\Tencent\Users\280268031\QQ\WinTemp\RichOle\509R%MU{[W9RHBFJE[D51G0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283192"/>
            <a:ext cx="7848872" cy="40900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307005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9" name="Picture 1" descr="C:\Users\dmt\AppData\Roaming\Tencent\Users\280268031\QQ\WinTemp\RichOle\HY$B[6X`M](CEVQAQU7_E~P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751" y="0"/>
            <a:ext cx="4417297" cy="39768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C:\Users\dmt\AppData\Roaming\Tencent\Users\280268031\QQ\WinTemp\RichOle\P}[@H]1D94Q~$~G1J)L8QGY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044" y="3949030"/>
            <a:ext cx="4222988" cy="27203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8659191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3" name="Picture 1" descr="C:\Users\dmt\AppData\Roaming\Tencent\Users\280268031\QQ\WinTemp\RichOle\S25U1OVD((DM~$2GHS}08SF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620688"/>
            <a:ext cx="8883987" cy="56166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5218008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7" name="Picture 1" descr="C:\Users\dmt\AppData\Roaming\Tencent\Users\280268031\QQ\WinTemp\RichOle\VWJ(_N8VLV64J[]{}UM{ZM4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88640"/>
            <a:ext cx="8917947" cy="46085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 descr="C:\Users\dmt\AppData\Roaming\Tencent\Users\280268031\QQ\WinTemp\RichOle\N}[]Y{0C(JHMU2B~F_F@_BT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4869160"/>
            <a:ext cx="8773931" cy="15851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7805265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1" name="Picture 1" descr="C:\Users\dmt\AppData\Roaming\Tencent\Users\280268031\QQ\WinTemp\RichOle\~5F$LT_%(R0PNMQWLA$G`_V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16632"/>
            <a:ext cx="5760640" cy="6660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6249690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5" name="Picture 1" descr="C:\Users\dmt\AppData\Roaming\Tencent\Users\280268031\QQ\WinTemp\RichOle\{8Y3~E)V1Q(5ORFGUG%I~OJ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88640"/>
            <a:ext cx="8369872" cy="46805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Picture 3" descr="C:\Users\dmt\AppData\Roaming\Tencent\Users\280268031\QQ\WinTemp\RichOle\]9HU7F]4)7_G[8N0X8D]XH4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4869160"/>
            <a:ext cx="6659862" cy="1728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0999882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9" name="Picture 1" descr="C:\Users\dmt\AppData\Roaming\Tencent\Users\280268031\QQ\WinTemp\RichOle\)3VLD9J9`0)RBT[8ZJM2Q`G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332656"/>
            <a:ext cx="9052341" cy="60486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8508342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3" name="Picture 1" descr="C:\Users\dmt\AppData\Roaming\Tencent\Users\280268031\QQ\WinTemp\RichOle\_)D@5RJZQG$W2R29C2Q6$_V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764704"/>
            <a:ext cx="9056942" cy="5112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6308478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7" name="Picture 1" descr="C:\Users\dmt\AppData\Roaming\Tencent\Users\280268031\QQ\WinTemp\RichOle\[T4~51Z7S9JFFEKRAHJF{G0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166" y="99392"/>
            <a:ext cx="8623386" cy="2512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8" name="Picture 2" descr="C:\Users\dmt\AppData\Roaming\Tencent\Users\280268031\QQ\WinTemp\RichOle\OE3KKQWXINTO[IZ0VGK5}ZI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165" y="404664"/>
            <a:ext cx="8676307" cy="63352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647427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2</Words>
  <Application>Microsoft Office PowerPoint</Application>
  <PresentationFormat>全屏显示(4:3)</PresentationFormat>
  <Paragraphs>1</Paragraphs>
  <Slides>11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2" baseType="lpstr">
      <vt:lpstr>Office 主题</vt:lpstr>
      <vt:lpstr>习      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习      题</dc:title>
  <dc:creator>dmt</dc:creator>
  <cp:lastModifiedBy>dmt</cp:lastModifiedBy>
  <cp:revision>2</cp:revision>
  <dcterms:created xsi:type="dcterms:W3CDTF">2018-10-22T00:31:45Z</dcterms:created>
  <dcterms:modified xsi:type="dcterms:W3CDTF">2018-12-23T13:30:33Z</dcterms:modified>
</cp:coreProperties>
</file>