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683568" y="188640"/>
            <a:ext cx="7772400" cy="79208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问题参考答案</a:t>
            </a:r>
            <a:endParaRPr lang="zh-CN" altLang="en-US" dirty="0"/>
          </a:p>
        </p:txBody>
      </p:sp>
      <p:pic>
        <p:nvPicPr>
          <p:cNvPr id="1035" name="Picture 11" descr="C:\Users\dmt\AppData\Roaming\Tencent\Users\280268031\QQ\WinTemp\RichOle\}YVSG`@H[)8S7F)Y62ZOJN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37311"/>
            <a:ext cx="8352928" cy="580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839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dmt\AppData\Roaming\Tencent\Users\280268031\QQ\WinTemp\RichOle\Q%{~4$]A%IZ${GYY0%CZPQ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5" y="1512167"/>
            <a:ext cx="8162485" cy="344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dmt\AppData\Roaming\Tencent\Users\280268031\QQ\WinTemp\RichOle\IC`%E5NCNKMTWZPWC0(X_2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10" y="5277197"/>
            <a:ext cx="7984178" cy="124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dmt\AppData\Roaming\Tencent\Users\280268031\QQ\WinTemp\RichOle\_UA_L%ODWX}WOS0KCEW8A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5" y="117436"/>
            <a:ext cx="6624736" cy="129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350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问题参考答案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问题参考答案</dc:title>
  <dc:creator>dmt</dc:creator>
  <cp:lastModifiedBy>dmt</cp:lastModifiedBy>
  <cp:revision>9</cp:revision>
  <dcterms:created xsi:type="dcterms:W3CDTF">2018-10-22T00:31:45Z</dcterms:created>
  <dcterms:modified xsi:type="dcterms:W3CDTF">2018-12-24T12:53:28Z</dcterms:modified>
</cp:coreProperties>
</file>