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00080" y="5000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</a:rPr>
              <a:t>14.4</a:t>
            </a:r>
            <a:r>
              <a:rPr lang="zh-CN" altLang="zh-CN" sz="3200" b="1" dirty="0">
                <a:solidFill>
                  <a:schemeClr val="tx1"/>
                </a:solidFill>
                <a:latin typeface="+mn-ea"/>
              </a:rPr>
              <a:t>羧酸的制备方法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有许多种制备方法，在此只例举其中主要的几种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一、氧化法</a:t>
            </a:r>
          </a:p>
          <a:p>
            <a:pPr marL="0" lv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1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烃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的氧化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前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已述及许多烃类氧化后可以生成羧酸。较有代表性的有以下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几种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：</a:t>
            </a:r>
            <a:endParaRPr kumimoji="1"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" name="图片 3" descr="屏幕快照 2018-11-14 14.55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395" y="4054441"/>
            <a:ext cx="6223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8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28656" y="771496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1"/>
                </a:solidFill>
                <a:latin typeface="+mn-ea"/>
              </a:rPr>
              <a:t>五、鼢酸的制备方法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苯酚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钠盐在压力和加热情况下与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CO</a:t>
            </a:r>
            <a:r>
              <a:rPr lang="en-US" altLang="zh-CN" sz="2800" baseline="-25000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作用生成邻羟基苯甲酸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（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水杨酸），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该反应称作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柯柏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—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施密特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（Kolbe-Schmitt)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合成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。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[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H. 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Kolbe(1818—1884)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出生于德国，曾在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Marburg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大学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和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Leipzig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大学任化学教授，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1859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年首先制备了阿斯匹林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（Aspirin)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。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R. Schmitt( 1830 - 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1898)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出生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于德国，是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Dresden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大学教授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，1885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年改进了阿斯匹林合成并使其工业化。]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这个反应主要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得到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水杨酸，但也有少量对位异构体。反应机理尚不十分清楚，一种说法认为是酚氧基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负离子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相当于烯醇负离子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对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C0</a:t>
            </a:r>
            <a:r>
              <a:rPr lang="en-US" altLang="zh-CN" sz="2800" baseline="-250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的加成。</a:t>
            </a:r>
          </a:p>
        </p:txBody>
      </p:sp>
    </p:spTree>
    <p:extLst>
      <p:ext uri="{BB962C8B-B14F-4D97-AF65-F5344CB8AC3E}">
        <p14:creationId xmlns:p14="http://schemas.microsoft.com/office/powerpoint/2010/main" val="1649698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屏幕快照 2018-11-14 15.04.13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967" b="-30967"/>
          <a:stretch>
            <a:fillRect/>
          </a:stretch>
        </p:blipFill>
        <p:spPr>
          <a:xfrm>
            <a:off x="428625" y="714375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507901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42944" y="1585913"/>
            <a:ext cx="8229600" cy="24003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水杨酸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是染料、香料、医药等工业的重要原料，例如，常用于制备解热镇痛药阿斯匹林。</a:t>
            </a:r>
          </a:p>
          <a:p>
            <a:endParaRPr kumimoji="1" lang="zh-CN" altLang="en-US" dirty="0"/>
          </a:p>
        </p:txBody>
      </p:sp>
      <p:pic>
        <p:nvPicPr>
          <p:cNvPr id="4" name="图片 3" descr="屏幕快照 2018-11-14 15.05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74" y="2725738"/>
            <a:ext cx="7552609" cy="21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4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85808" y="1296977"/>
            <a:ext cx="8229600" cy="11557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把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水杨酸钾盐与碳酸钾混合，在较高温度下反应，则能完全转变为对羟基苯甲酸。</a:t>
            </a:r>
          </a:p>
          <a:p>
            <a:endParaRPr kumimoji="1" lang="zh-CN" altLang="en-US" dirty="0"/>
          </a:p>
        </p:txBody>
      </p:sp>
      <p:pic>
        <p:nvPicPr>
          <p:cNvPr id="4" name="图片 3" descr="屏幕快照 2018-11-14 15.05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89" y="2485992"/>
            <a:ext cx="8910918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876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57232" y="571504"/>
            <a:ext cx="8229600" cy="5640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苯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二酚和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苯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三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酚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更容易进行这一反应，一般在沸水情况下就可完成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还有很多重要合成方法，如通过丙二酸二乙酯制备，羧酸的烃基化法等均为重要的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实验室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合成法，本书将在第十六章作详细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讨论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。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4" name="图片 3" descr="屏幕快照 2018-11-14 15.06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579" y="1471613"/>
            <a:ext cx="7281872" cy="302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66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00048" y="1142984"/>
            <a:ext cx="8229600" cy="900129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2.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醇和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醛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的氧化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kumimoji="1" lang="zh-CN" altLang="en-US" dirty="0"/>
          </a:p>
        </p:txBody>
      </p:sp>
      <p:pic>
        <p:nvPicPr>
          <p:cNvPr id="5" name="图片 4" descr="屏幕快照 2018-11-14 14.56.4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9" y="1903620"/>
            <a:ext cx="8887621" cy="359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796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14368" y="78578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二、腈的水解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在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中性条件下腈不容易水解，但在酸或碱催化下可很快水解成酸。腈多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由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烃与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氰化钠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反应合成。用此方法一般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伯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烃有较好的收率，仲和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叔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烃，特别是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叔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烃主要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生成消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去反应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产物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。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kumimoji="1"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" name="图片 3" descr="屏幕快照 2018-11-14 14.57.4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21" y="3162301"/>
            <a:ext cx="8674318" cy="316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36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71475" y="514350"/>
            <a:ext cx="8529637" cy="56007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3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芳香</a:t>
            </a:r>
            <a:r>
              <a:rPr lang="zh-CN" altLang="en-US" sz="33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烃不活泼，一般不与氰化钠作用。因此起始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于</a:t>
            </a:r>
            <a:r>
              <a:rPr lang="zh-CN" altLang="en-US" sz="33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烃的腈水解法虽是一个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制备羧酸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的好方法，但有一定的限制，不过该法的弱点可由格氏试剂法弥补 </a:t>
            </a:r>
            <a:r>
              <a:rPr lang="zh-CN" altLang="en-US" sz="33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33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三、由格氏试剂合成</a:t>
            </a:r>
            <a:endParaRPr lang="en-US" altLang="zh-CN" sz="33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3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在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醚溶液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中</a:t>
            </a:r>
            <a:r>
              <a:rPr lang="zh-CN" altLang="en-US" sz="33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烃与金属镁作用生成格氏试剂，通入二氧化碳再水解即得到羧酸。这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也是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制备羧酸的极好方法。某些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以</a:t>
            </a:r>
            <a:r>
              <a:rPr lang="zh-CN" altLang="en-US" sz="33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烃制备腈，再水解成酸的合成失败，用该法却能得到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满意的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结果。如由叔丁基氯制备</a:t>
            </a:r>
            <a:r>
              <a:rPr lang="en-US" altLang="zh-CN" sz="3300" dirty="0">
                <a:solidFill>
                  <a:schemeClr val="tx1"/>
                </a:solidFill>
                <a:latin typeface="+mn-ea"/>
              </a:rPr>
              <a:t>2,2-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二甲基丙酸。由于消去反应不能采用合成腈再水解的途径</a:t>
            </a:r>
            <a:r>
              <a:rPr lang="zh-CN" altLang="zh-CN" sz="3300" dirty="0" smtClean="0">
                <a:solidFill>
                  <a:schemeClr val="tx1"/>
                </a:solidFill>
                <a:latin typeface="+mn-ea"/>
              </a:rPr>
              <a:t>，用</a:t>
            </a:r>
            <a:r>
              <a:rPr lang="zh-CN" altLang="zh-CN" sz="3300" dirty="0">
                <a:solidFill>
                  <a:schemeClr val="tx1"/>
                </a:solidFill>
                <a:latin typeface="+mn-ea"/>
              </a:rPr>
              <a:t>格氏试剂法就可顺利获得这个产物。</a:t>
            </a:r>
          </a:p>
          <a:p>
            <a:pPr marL="0" indent="0">
              <a:buNone/>
            </a:pPr>
            <a:endParaRPr kumimoji="1" lang="zh-CN" altLang="en-US" sz="28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40484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42913" y="1457321"/>
            <a:ext cx="8380076" cy="24574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但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格氏试剂的制备也是有限制的，这时又必须采用腈水解法。腈的水解和由格氏试剂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合成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羧酸的方法同是起始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于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烃，且都合成比反应物多一个碳的羧酸，这两种方法可交替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使用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，但必须根据反应特点和限制作出正确选择。下面是两个选择合成路线的实例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5" name="图片 4" descr="屏幕快照 2018-11-14 15.00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190" y="3653444"/>
            <a:ext cx="5029336" cy="3023710"/>
          </a:xfrm>
          <a:prstGeom prst="rect">
            <a:avLst/>
          </a:prstGeom>
        </p:spPr>
      </p:pic>
      <p:pic>
        <p:nvPicPr>
          <p:cNvPr id="6" name="图片 5" descr="屏幕快照 2018-11-14 14.59.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40" y="458757"/>
            <a:ext cx="76581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43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00162"/>
            <a:ext cx="5614988" cy="628651"/>
          </a:xfrm>
        </p:spPr>
        <p:txBody>
          <a:bodyPr/>
          <a:lstStyle/>
          <a:p>
            <a:r>
              <a:rPr lang="zh-CN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>问题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>14-8</a:t>
            </a:r>
            <a:r>
              <a:rPr lang="zh-CN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>标出下列合成的方法。</a:t>
            </a:r>
          </a:p>
        </p:txBody>
      </p:sp>
      <p:pic>
        <p:nvPicPr>
          <p:cNvPr id="4" name="内容占位符 3" descr="屏幕快照 2018-11-14 15.01.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219" b="-35219"/>
          <a:stretch>
            <a:fillRect/>
          </a:stretch>
        </p:blipFill>
        <p:spPr>
          <a:xfrm>
            <a:off x="757240" y="1300178"/>
            <a:ext cx="7415212" cy="4078081"/>
          </a:xfrm>
        </p:spPr>
      </p:pic>
    </p:spTree>
    <p:extLst>
      <p:ext uri="{BB962C8B-B14F-4D97-AF65-F5344CB8AC3E}">
        <p14:creationId xmlns:p14="http://schemas.microsoft.com/office/powerpoint/2010/main" val="420898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28640" y="1271576"/>
            <a:ext cx="8472488" cy="2175147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1"/>
                </a:solidFill>
                <a:latin typeface="+mn-ea"/>
              </a:rPr>
              <a:t>四、油脂水解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（高级脂肪酸的来源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）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天然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动植物油脂（常温下为液体叫油，是固体称脂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）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是高级脂肪酸的甘油醋，它们在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碱性条件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下水解，可得到不同碳链的高级脂肪酸。</a:t>
            </a:r>
          </a:p>
          <a:p>
            <a:endParaRPr kumimoji="1" lang="zh-CN" altLang="en-US" dirty="0"/>
          </a:p>
        </p:txBody>
      </p:sp>
      <p:pic>
        <p:nvPicPr>
          <p:cNvPr id="4" name="图片 3" descr="屏幕快照 2018-11-14 15.01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56" y="3260979"/>
            <a:ext cx="8831570" cy="192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874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42928" y="828648"/>
            <a:ext cx="8229600" cy="197167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这些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高级脂肪酸主要是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〜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18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个碳的饱和或不饱和酸，并都为偶数碳。最常见的是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月桂酸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、肉豆蔻酸、软脂酸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棕榈酸）、硬脂酸、亚油酸、油酸等。</a:t>
            </a:r>
          </a:p>
          <a:p>
            <a:endParaRPr kumimoji="1" lang="zh-CN" altLang="en-US" dirty="0"/>
          </a:p>
        </p:txBody>
      </p:sp>
      <p:pic>
        <p:nvPicPr>
          <p:cNvPr id="4" name="图片 3" descr="屏幕快照 2018-11-14 15.02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00" y="2237979"/>
            <a:ext cx="7315504" cy="41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85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85776" y="1443032"/>
            <a:ext cx="841532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不同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的油脂含有酸的种类和比例不同。如椰子油水解主要得到月桂酸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45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%，肉豆蔻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酸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18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%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，软酯酸，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10%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〜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11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%，硬脂酸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2%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〜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3%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，油酸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7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%〜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8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%。而牛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脂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水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主要得到肉豆蔻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酸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%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，软脂酸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25%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，硬脂酸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24%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，油酸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42%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亚油酸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42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% 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，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了解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了油脂的主要成分就可根据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需要的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酸去选择不同的油脂。当然油脂水解不只是从中获得有机合成中需要的脂肪酸，它的一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个很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重要的用途是利用水解产物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C</a:t>
            </a:r>
            <a:r>
              <a:rPr lang="en-US" altLang="zh-CN" sz="2800" baseline="-25000" dirty="0">
                <a:solidFill>
                  <a:schemeClr val="tx1"/>
                </a:solidFill>
                <a:latin typeface="+mn-ea"/>
              </a:rPr>
              <a:t>12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 ~ C</a:t>
            </a:r>
            <a:r>
              <a:rPr lang="en-US" altLang="zh-CN" sz="2800" baseline="-25000" dirty="0">
                <a:solidFill>
                  <a:schemeClr val="tx1"/>
                </a:solidFill>
                <a:latin typeface="+mn-ea"/>
              </a:rPr>
              <a:t>18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羧酸钠盐制肥皂。</a:t>
            </a:r>
          </a:p>
          <a:p>
            <a:endParaRPr kumimoji="1" lang="zh-CN" altLang="en-US" sz="28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8252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841</Words>
  <Application>Microsoft Office PowerPoint</Application>
  <PresentationFormat>全屏显示(4:3)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问题14-8标出下列合成的方法。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1</cp:revision>
  <dcterms:created xsi:type="dcterms:W3CDTF">2018-10-22T00:31:45Z</dcterms:created>
  <dcterms:modified xsi:type="dcterms:W3CDTF">2018-11-16T08:07:15Z</dcterms:modified>
</cp:coreProperties>
</file>