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417105" y="116632"/>
            <a:ext cx="8352928" cy="1080120"/>
          </a:xfrm>
        </p:spPr>
        <p:txBody>
          <a:bodyPr/>
          <a:lstStyle/>
          <a:p>
            <a:r>
              <a:rPr lang="zh-CN" altLang="en-US" dirty="0" smtClean="0"/>
              <a:t>习    题</a:t>
            </a:r>
            <a:endParaRPr lang="zh-CN" altLang="en-US" dirty="0"/>
          </a:p>
        </p:txBody>
      </p:sp>
      <p:pic>
        <p:nvPicPr>
          <p:cNvPr id="1025" name="Picture 1" descr="C:\Users\dmt\AppData\Roaming\Tencent\Users\280268031\QQ\WinTemp\RichOle\V4FV(9VX@BDF_6951SM@I(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36450"/>
            <a:ext cx="8352928" cy="573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13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dmt\AppData\Roaming\Tencent\Users\280268031\QQ\WinTemp\RichOle\XM[JCY4A6EMBUSMU0{X5W8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8901283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902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dmt\AppData\Roaming\Tencent\Users\280268031\QQ\WinTemp\RichOle\19WSQ7@Z}G9%FOC3W(IBG)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13658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822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dmt\AppData\Roaming\Tencent\Users\280268031\QQ\WinTemp\RichOle\BQ{KKX$3CXXS)YN_4J@DZ[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6632"/>
            <a:ext cx="5904656" cy="6658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788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C:\Users\dmt\AppData\Roaming\Tencent\Users\280268031\QQ\WinTemp\RichOle\XCI`U(PXGW8`E{%YWBJSE[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734243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7979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dmt\AppData\Roaming\Tencent\Users\280268031\QQ\WinTemp\RichOle\ETPURIUR{CPWOURLA`BP0F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877192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378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BEL`IT_D~VA__V(`(TJ7X)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884700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583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)F43XKF%L{F4~7ZU@9V7PP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54" y="404664"/>
            <a:ext cx="7689140" cy="345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dmt\AppData\Roaming\Tencent\Users\280268031\QQ\WinTemp\RichOle\8CWUB)$RY`}3X)2QDH)MVW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54" y="808019"/>
            <a:ext cx="8959150" cy="5342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730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FC1V8RSX85O316CRT9J)CM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6632"/>
            <a:ext cx="7560840" cy="6604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133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dmt\AppData\Roaming\Tencent\Users\280268031\QQ\WinTemp\RichOle\48B8FA%NK]S5_@5$BUK[Z)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80024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010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0W12FIXD{7RBV3B~8A~M}B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888419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318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mt\AppData\Roaming\Tencent\Users\280268031\QQ\WinTemp\RichOle\]$UEL%MNH~Y{L5PC9UFJ)}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5" y="648072"/>
            <a:ext cx="5596467" cy="419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dmt\AppData\Roaming\Tencent\Users\280268031\QQ\WinTemp\RichOle\8[%~PFIDX3U5F({TJB4@)O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6" y="1301105"/>
            <a:ext cx="9047618" cy="46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972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dmt\AppData\Roaming\Tencent\Users\280268031\QQ\WinTemp\RichOle\LHRXY_]1P93)]_P@{R28XF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10" y="1052736"/>
            <a:ext cx="8871386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449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dmt\AppData\Roaming\Tencent\Users\280268031\QQ\WinTemp\RichOle\Y3~}8[KBO_]J{ZTN52JS)[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5"/>
            <a:ext cx="8997258" cy="446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6168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</Words>
  <Application>Microsoft Office PowerPoint</Application>
  <PresentationFormat>全屏显示(4:3)</PresentationFormat>
  <Paragraphs>1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习    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习    题</dc:title>
  <dc:creator>dmt</dc:creator>
  <cp:lastModifiedBy>dmt</cp:lastModifiedBy>
  <cp:revision>2</cp:revision>
  <dcterms:created xsi:type="dcterms:W3CDTF">2018-10-22T00:31:45Z</dcterms:created>
  <dcterms:modified xsi:type="dcterms:W3CDTF">2018-12-06T12:26:26Z</dcterms:modified>
</cp:coreProperties>
</file>