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BB573C-1CF7-46FF-B699-89B6F6F423A8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64950-A955-4C05-A85C-93654FEE8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987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64950-A955-4C05-A85C-93654FEE8E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372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548680"/>
            <a:ext cx="83529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+mn-ea"/>
              </a:rPr>
              <a:t>11.</a:t>
            </a:r>
            <a:r>
              <a:rPr lang="zh-CN" altLang="zh-CN" sz="28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、酮的物理性质</a:t>
            </a:r>
          </a:p>
          <a:p>
            <a:r>
              <a:rPr lang="zh-CN" altLang="zh-CN" sz="2800" b="1" dirty="0">
                <a:latin typeface="+mn-ea"/>
              </a:rPr>
              <a:t>一、	沸点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、酮分子间不能形成氢键，沸点比相应醇的低得多，但比同碳数烃、醚的要髙。在</a:t>
            </a:r>
            <a:r>
              <a:rPr lang="zh-CN" altLang="zh-CN" sz="2800" dirty="0" smtClean="0">
                <a:latin typeface="+mn-ea"/>
              </a:rPr>
              <a:t>室温下</a:t>
            </a:r>
            <a:r>
              <a:rPr lang="zh-CN" altLang="zh-CN" sz="2800" dirty="0">
                <a:latin typeface="+mn-ea"/>
              </a:rPr>
              <a:t>，除甲醛外，其他醛、酮都为液体或固体。</a:t>
            </a:r>
          </a:p>
          <a:p>
            <a:r>
              <a:rPr lang="zh-CN" altLang="zh-CN" sz="2800" b="1" dirty="0">
                <a:latin typeface="+mn-ea"/>
              </a:rPr>
              <a:t>二、	溶解性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由于</a:t>
            </a:r>
            <a:r>
              <a:rPr lang="zh-CN" altLang="zh-CN" sz="2800" dirty="0">
                <a:latin typeface="+mn-ea"/>
              </a:rPr>
              <a:t>醛、酮的羰基氧原子能与水分子中的氢原子形成氢键，所以低级醛、酮在水中有</a:t>
            </a:r>
            <a:r>
              <a:rPr lang="zh-CN" altLang="zh-CN" sz="2800" dirty="0" smtClean="0">
                <a:latin typeface="+mn-ea"/>
              </a:rPr>
              <a:t>一定的</a:t>
            </a:r>
            <a:r>
              <a:rPr lang="zh-CN" altLang="zh-CN" sz="2800" dirty="0">
                <a:latin typeface="+mn-ea"/>
              </a:rPr>
              <a:t>溶解度，例如，甲醛、乙醛、丙醛和丙酮可与水混溶。其他醛、酮的水溶性随相对分子质量</a:t>
            </a:r>
            <a:r>
              <a:rPr lang="zh-CN" altLang="zh-CN" sz="2800" dirty="0" smtClean="0">
                <a:latin typeface="+mn-ea"/>
              </a:rPr>
              <a:t>的增大</a:t>
            </a:r>
            <a:r>
              <a:rPr lang="zh-CN" altLang="zh-CN" sz="2800" dirty="0">
                <a:latin typeface="+mn-ea"/>
              </a:rPr>
              <a:t>而减小。高级醛、酮微溶或不溶于水，而溶于一般的有机溶剂</a:t>
            </a:r>
            <a:r>
              <a:rPr lang="zh-CN" altLang="zh-CN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en-US" sz="2800" dirty="0" smtClean="0">
                <a:latin typeface="+mn-ea"/>
              </a:rPr>
              <a:t>一些常见的一元醛、酮的物理常数见表</a:t>
            </a:r>
            <a:r>
              <a:rPr lang="en-US" altLang="zh-CN" sz="2800" dirty="0" smtClean="0">
                <a:latin typeface="+mn-ea"/>
              </a:rPr>
              <a:t>11-1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5375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dmt\AppData\Roaming\Tencent\Users\280268031\QQ\WinTemp\RichOle\D(1ZL]T3GF9$W%Z[OC~ZX7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0728"/>
            <a:ext cx="798376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6971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8$3M5[`T4({7CBF6ZJK38E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82" y="1700808"/>
            <a:ext cx="875700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6672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</Words>
  <Application>Microsoft Office PowerPoint</Application>
  <PresentationFormat>全屏显示(4:3)</PresentationFormat>
  <Paragraphs>7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2</cp:revision>
  <dcterms:created xsi:type="dcterms:W3CDTF">2018-10-22T00:31:45Z</dcterms:created>
  <dcterms:modified xsi:type="dcterms:W3CDTF">2018-12-22T14:09:54Z</dcterms:modified>
</cp:coreProperties>
</file>