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683568" y="188640"/>
            <a:ext cx="7772400" cy="792087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问题参考答案</a:t>
            </a:r>
            <a:endParaRPr lang="zh-CN" altLang="en-US" dirty="0"/>
          </a:p>
        </p:txBody>
      </p:sp>
      <p:pic>
        <p:nvPicPr>
          <p:cNvPr id="1036" name="Picture 12" descr="C:\Users\dmt\AppData\Roaming\Tencent\Users\280268031\QQ\WinTemp\RichOle\X8]7%BPKHA5)GVSM%HJN5S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84" y="1340768"/>
            <a:ext cx="7568384" cy="5040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88397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1" descr="C:\Users\dmt\AppData\Roaming\Tencent\Users\280268031\QQ\WinTemp\RichOle\(APJYC(SPZ[JGPHI0D%R1D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8708732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3088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3</Words>
  <Application>Microsoft Office PowerPoint</Application>
  <PresentationFormat>全屏显示(4:3)</PresentationFormat>
  <Paragraphs>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问题参考答案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问题参考答案</dc:title>
  <dc:creator>dmt</dc:creator>
  <cp:lastModifiedBy>dmt</cp:lastModifiedBy>
  <cp:revision>10</cp:revision>
  <dcterms:created xsi:type="dcterms:W3CDTF">2018-10-22T00:31:45Z</dcterms:created>
  <dcterms:modified xsi:type="dcterms:W3CDTF">2018-12-24T12:55:01Z</dcterms:modified>
</cp:coreProperties>
</file>