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683568" y="188640"/>
            <a:ext cx="7772400" cy="792087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问题参考答案</a:t>
            </a:r>
            <a:endParaRPr lang="zh-CN" altLang="en-US" dirty="0"/>
          </a:p>
        </p:txBody>
      </p:sp>
      <p:pic>
        <p:nvPicPr>
          <p:cNvPr id="1037" name="Picture 13" descr="C:\Users\dmt\AppData\Roaming\Tencent\Users\280268031\QQ\WinTemp\RichOle\JW]$HY)N3QG})S)ZQT@NY5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5139428" cy="252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dmt\AppData\Roaming\Tencent\Users\280268031\QQ\WinTemp\RichOle\6XK]U_`GY)`]I0WXS`H4]Z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01008"/>
            <a:ext cx="771571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839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 descr="C:\Users\dmt\AppData\Roaming\Tencent\Users\280268031\QQ\WinTemp\RichOle\]_U@EAO[(M)V(}I54$XKDN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66" y="332656"/>
            <a:ext cx="834638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1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C:\Users\dmt\AppData\Roaming\Tencent\Users\280268031\QQ\WinTemp\RichOle\FB%R]3R5O9AV1{7A1L]K$]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20" y="72008"/>
            <a:ext cx="6883868" cy="303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C:\Users\dmt\AppData\Roaming\Tencent\Users\280268031\QQ\WinTemp\RichOle\~$~FZMFBC442CZM@GY(JKU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20" y="3140968"/>
            <a:ext cx="663061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632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问题参考答案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问题参考答案</dc:title>
  <dc:creator>dmt</dc:creator>
  <cp:lastModifiedBy>dmt</cp:lastModifiedBy>
  <cp:revision>11</cp:revision>
  <dcterms:created xsi:type="dcterms:W3CDTF">2018-10-22T00:31:45Z</dcterms:created>
  <dcterms:modified xsi:type="dcterms:W3CDTF">2018-12-24T12:59:28Z</dcterms:modified>
</cp:coreProperties>
</file>