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518864" y="44624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习     题</a:t>
            </a:r>
            <a:endParaRPr lang="zh-CN" altLang="en-US" b="1" dirty="0"/>
          </a:p>
        </p:txBody>
      </p:sp>
      <p:sp>
        <p:nvSpPr>
          <p:cNvPr id="6" name="AutoShape 2" descr="C:\Users\dmt\AppData\Roaming\Tencent\Users\280268031\QQ\WinTemp\RichOle\`PT3}4}n4U3}U)3X24[OS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99886"/>
            <a:ext cx="7185035" cy="5641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70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mt\AppData\Roaming\Tencent\Users\280268031\QQ\WinTemp\RichOle\GCP@SWMPKFDM2E4Q$GO)U1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6192688" cy="668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842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_M8A%}1VGVSEG}I6KCU`U$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80"/>
            <a:ext cx="902901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351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K6IYG6V$@R}2{7{BR)UV(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98505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891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dmt\AppData\Roaming\Tencent\Users\280268031\QQ\WinTemp\RichOle\U{K~MR.)BP5GL8303MS@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2" descr="C:\Users\dmt\AppData\Roaming\Tencent\Users\280268031\QQ\WinTemp\RichOle\U{K~MR.)BP5GL8303MS@5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084369" cy="147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dmt\AppData\Roaming\Tencent\Users\280268031\QQ\WinTemp\RichOle\6J@N69V327~M50`AL$6JB[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96199"/>
            <a:ext cx="5143885" cy="520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882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OAV2090DUO$E75O%TM0JA(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889585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752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SRDN7XA8@}Z3WY4BH7`31X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6613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977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全屏显示(4:3)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习    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     题</dc:title>
  <dc:creator>dmt</dc:creator>
  <cp:lastModifiedBy>dmt</cp:lastModifiedBy>
  <cp:revision>1</cp:revision>
  <dcterms:created xsi:type="dcterms:W3CDTF">2018-10-22T00:31:45Z</dcterms:created>
  <dcterms:modified xsi:type="dcterms:W3CDTF">2018-12-22T13:25:42Z</dcterms:modified>
</cp:coreProperties>
</file>