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3568" y="188640"/>
            <a:ext cx="7772400" cy="7920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问题参考答案</a:t>
            </a:r>
            <a:endParaRPr lang="zh-CN" altLang="en-US" dirty="0"/>
          </a:p>
        </p:txBody>
      </p:sp>
      <p:pic>
        <p:nvPicPr>
          <p:cNvPr id="1031" name="Picture 7" descr="C:\Users\dmt\AppData\Roaming\Tencent\Users\280268031\QQ\WinTemp\RichOle\]]0`MI}JBPW$1P%SHF(05J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2952"/>
            <a:ext cx="7848872" cy="580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dmt\AppData\Roaming\Tencent\Users\280268031\QQ\WinTemp\RichOle\({T4UB4$)Y3[E`X(L9{VL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44" y="487262"/>
            <a:ext cx="8746144" cy="279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dmt\AppData\Roaming\Tencent\Users\280268031\QQ\WinTemp\RichOle\E)QN759}]7LN}L195)M_`8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44" y="3340199"/>
            <a:ext cx="6784643" cy="296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8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dmt\AppData\Roaming\Tencent\Users\280268031\QQ\WinTemp\RichOle\HERRTMPE$7C_7PYO8G_TKH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167"/>
            <a:ext cx="7992888" cy="656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82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dmt\AppData\Roaming\Tencent\Users\280268031\QQ\WinTemp\RichOle\TWFPB1OC%A2LN2349DUGVS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11" y="111721"/>
            <a:ext cx="7870481" cy="351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C:\Users\dmt\AppData\Roaming\Tencent\Users\280268031\QQ\WinTemp\RichOle\H]%TG(A$?7LL0PRD(N86N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12" y="3612729"/>
            <a:ext cx="7308304" cy="312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750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dmt\AppData\Roaming\Tencent\Users\280268031\QQ\WinTemp\RichOle\_HP%[0{0H[NE%M$K~Y))7@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01" y="288032"/>
            <a:ext cx="7695467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249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dmt\AppData\Roaming\Tencent\Users\280268031\QQ\WinTemp\RichOle\Q%3~PR_KCB4HJ23K`KAZDD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0" y="432047"/>
            <a:ext cx="8868248" cy="290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dmt\AppData\Roaming\Tencent\Users\280268031\QQ\WinTemp\RichOle\6(VW__F`2Y0XM`42BUXG8(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7729758" cy="19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769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</Words>
  <Application>Microsoft Office PowerPoint</Application>
  <PresentationFormat>全屏显示(4:3)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问题参考答案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问题参考答案</dc:title>
  <dc:creator>dmt</dc:creator>
  <cp:lastModifiedBy>dmt</cp:lastModifiedBy>
  <cp:revision>6</cp:revision>
  <dcterms:created xsi:type="dcterms:W3CDTF">2018-10-22T00:31:45Z</dcterms:created>
  <dcterms:modified xsi:type="dcterms:W3CDTF">2018-12-24T12:47:10Z</dcterms:modified>
</cp:coreProperties>
</file>