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0466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15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en-US" altLang="zh-CN" sz="2800" dirty="0" smtClean="0">
                <a:latin typeface="+mn-ea"/>
              </a:rPr>
              <a:t>7    </a:t>
            </a:r>
            <a:r>
              <a:rPr lang="zh-CN" altLang="zh-CN" sz="2800" dirty="0" smtClean="0">
                <a:latin typeface="+mn-ea"/>
              </a:rPr>
              <a:t>酯</a:t>
            </a:r>
            <a:r>
              <a:rPr lang="zh-CN" altLang="zh-CN" sz="2800" dirty="0">
                <a:latin typeface="+mn-ea"/>
              </a:rPr>
              <a:t>的热消去反应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酯</a:t>
            </a:r>
            <a:r>
              <a:rPr lang="zh-CN" altLang="zh-CN" sz="2800" dirty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400°C〜600°C</a:t>
            </a:r>
            <a:r>
              <a:rPr lang="zh-CN" altLang="zh-CN" sz="2800" dirty="0">
                <a:latin typeface="+mn-ea"/>
              </a:rPr>
              <a:t>高温气相发生消去反应，其结果是脱去羧酸生成烯，这个反应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消去</a:t>
            </a:r>
            <a:r>
              <a:rPr lang="zh-CN" altLang="zh-CN" sz="2800" dirty="0">
                <a:latin typeface="+mn-ea"/>
              </a:rPr>
              <a:t>反应。反应历程研究指出：①动力学测定为一级反应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②自由基抑制剂不影响反应速度，</a:t>
            </a:r>
            <a:r>
              <a:rPr lang="zh-CN" altLang="zh-CN" sz="2800" dirty="0" smtClean="0">
                <a:latin typeface="+mn-ea"/>
              </a:rPr>
              <a:t>这说明</a:t>
            </a:r>
            <a:r>
              <a:rPr lang="zh-CN" altLang="zh-CN" sz="2800" dirty="0">
                <a:latin typeface="+mn-ea"/>
              </a:rPr>
              <a:t>是非自由基历程</a:t>
            </a:r>
            <a:r>
              <a:rPr lang="en-US" altLang="zh-CN" sz="2800" dirty="0">
                <a:latin typeface="+mn-ea"/>
              </a:rPr>
              <a:t>;</a:t>
            </a:r>
            <a:r>
              <a:rPr lang="zh-CN" altLang="zh-CN" sz="2800" dirty="0">
                <a:latin typeface="+mn-ea"/>
              </a:rPr>
              <a:t>③高温无溶剂条件下的反应一般为非离子型反应。所以这个热消去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为协同反应，它是通过一个六元环过渡态进行的。</a:t>
            </a:r>
          </a:p>
        </p:txBody>
      </p:sp>
      <p:pic>
        <p:nvPicPr>
          <p:cNvPr id="1025" name="Picture 1" descr="C:\Users\dmt\AppData\Roaming\Tencent\Users\280268031\QQ\WinTemp\RichOle\VRFTN@}RPLPQN`BJK1_Q)}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944093"/>
            <a:ext cx="6480720" cy="184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4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25086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由于</a:t>
            </a:r>
            <a:r>
              <a:rPr lang="zh-CN" altLang="zh-CN" sz="2800" dirty="0">
                <a:latin typeface="+mn-ea"/>
              </a:rPr>
              <a:t>反应通过一个环的过渡态，所以反应的立体化学为</a:t>
            </a:r>
            <a:r>
              <a:rPr lang="zh-CN" altLang="zh-CN" sz="2800" b="1" dirty="0">
                <a:latin typeface="+mn-ea"/>
              </a:rPr>
              <a:t>顺式消去</a:t>
            </a:r>
            <a:r>
              <a:rPr lang="zh-CN" altLang="zh-CN" sz="2800" dirty="0">
                <a:latin typeface="+mn-ea"/>
              </a:rPr>
              <a:t>。如化合物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在加热</a:t>
            </a:r>
            <a:r>
              <a:rPr lang="zh-CN" altLang="zh-CN" sz="2800" dirty="0" smtClean="0">
                <a:latin typeface="+mn-ea"/>
              </a:rPr>
              <a:t>时消</a:t>
            </a:r>
            <a:r>
              <a:rPr lang="zh-CN" altLang="zh-CN" sz="2800" dirty="0">
                <a:latin typeface="+mn-ea"/>
              </a:rPr>
              <a:t>去顺式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β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生成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环己烯基甲酸乙酯，而不是消去反</a:t>
            </a:r>
            <a:r>
              <a:rPr lang="zh-CN" altLang="zh-CN" sz="2800" dirty="0" smtClean="0">
                <a:latin typeface="+mn-ea"/>
              </a:rPr>
              <a:t>式</a:t>
            </a:r>
            <a:r>
              <a:rPr lang="el-GR" altLang="zh-CN" sz="2800" dirty="0">
                <a:latin typeface="+mn-ea"/>
              </a:rPr>
              <a:t>β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生成</a:t>
            </a:r>
            <a:r>
              <a:rPr lang="en-US" altLang="zh-CN" sz="2800" dirty="0">
                <a:latin typeface="+mn-ea"/>
              </a:rPr>
              <a:t>1-</a:t>
            </a:r>
            <a:r>
              <a:rPr lang="zh-CN" altLang="zh-CN" sz="2800" dirty="0">
                <a:latin typeface="+mn-ea"/>
              </a:rPr>
              <a:t>环己烯基甲酸乙酯。</a:t>
            </a:r>
          </a:p>
        </p:txBody>
      </p:sp>
      <p:pic>
        <p:nvPicPr>
          <p:cNvPr id="2049" name="Picture 1" descr="C:\Users\dmt\AppData\Roaming\Tencent\Users\280268031\QQ\WinTemp\RichOle\M`RNGFZEA5TG_G3QXVYRSR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821999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380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844824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   又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，带有重氢的醋酸酯异构体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RR</a:t>
            </a:r>
            <a:r>
              <a:rPr lang="zh-CN" altLang="zh-CN" sz="2800" dirty="0" smtClean="0">
                <a:latin typeface="+mn-ea"/>
              </a:rPr>
              <a:t>或</a:t>
            </a:r>
            <a:r>
              <a:rPr lang="en-US" altLang="zh-CN" sz="2800" dirty="0" smtClean="0">
                <a:latin typeface="+mn-ea"/>
              </a:rPr>
              <a:t>SS</a:t>
            </a:r>
            <a:r>
              <a:rPr lang="zh-CN" altLang="zh-CN" sz="2800" dirty="0" smtClean="0">
                <a:latin typeface="+mn-ea"/>
              </a:rPr>
              <a:t>构型</a:t>
            </a:r>
            <a:r>
              <a:rPr lang="zh-CN" altLang="zh-CN" sz="2800" dirty="0">
                <a:latin typeface="+mn-ea"/>
              </a:rPr>
              <a:t>，而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RS</a:t>
            </a:r>
            <a:r>
              <a:rPr lang="zh-CN" altLang="zh-CN" sz="2800" dirty="0" smtClean="0">
                <a:latin typeface="+mn-ea"/>
              </a:rPr>
              <a:t>或</a:t>
            </a:r>
            <a:r>
              <a:rPr lang="en-US" altLang="zh-CN" sz="2800" dirty="0" smtClean="0">
                <a:latin typeface="+mn-ea"/>
              </a:rPr>
              <a:t>SR</a:t>
            </a:r>
            <a:r>
              <a:rPr lang="zh-CN" altLang="zh-CN" sz="2800" dirty="0" smtClean="0">
                <a:latin typeface="+mn-ea"/>
              </a:rPr>
              <a:t>构型</a:t>
            </a:r>
            <a:r>
              <a:rPr lang="zh-CN" altLang="zh-CN" sz="2800" dirty="0">
                <a:latin typeface="+mn-ea"/>
              </a:rPr>
              <a:t>。在</a:t>
            </a:r>
            <a:r>
              <a:rPr lang="zh-CN" altLang="zh-CN" sz="2800" dirty="0" smtClean="0">
                <a:latin typeface="+mn-ea"/>
              </a:rPr>
              <a:t>热消</a:t>
            </a:r>
            <a:r>
              <a:rPr lang="zh-CN" altLang="zh-CN" sz="2800" dirty="0">
                <a:latin typeface="+mn-ea"/>
              </a:rPr>
              <a:t>去时得到不同的烯烃，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生成带重氢的烯，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生成不带同位素的烯。这个实验结果说明消</a:t>
            </a:r>
            <a:r>
              <a:rPr lang="zh-CN" altLang="zh-CN" sz="2800" dirty="0" smtClean="0">
                <a:latin typeface="+mn-ea"/>
              </a:rPr>
              <a:t>去的</a:t>
            </a:r>
            <a:r>
              <a:rPr lang="zh-CN" altLang="zh-CN" sz="2800" dirty="0">
                <a:latin typeface="+mn-ea"/>
              </a:rPr>
              <a:t>立体化学不是消去反式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β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，而是消去离</a:t>
            </a:r>
            <a:r>
              <a:rPr lang="en-US" altLang="zh-CN" sz="2800" dirty="0" err="1">
                <a:latin typeface="+mn-ea"/>
              </a:rPr>
              <a:t>OAc</a:t>
            </a:r>
            <a:r>
              <a:rPr lang="zh-CN" altLang="zh-CN" sz="2800" dirty="0">
                <a:latin typeface="+mn-ea"/>
              </a:rPr>
              <a:t>基团较近的氢。这个顺式消去的结果是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中趋于生成较稳定的过渡态决定的。</a:t>
            </a:r>
          </a:p>
        </p:txBody>
      </p:sp>
    </p:spTree>
    <p:extLst>
      <p:ext uri="{BB962C8B-B14F-4D97-AF65-F5344CB8AC3E}">
        <p14:creationId xmlns:p14="http://schemas.microsoft.com/office/powerpoint/2010/main" val="2840783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dmt\AppData\Roaming\Tencent\Users\280268031\QQ\WinTemp\RichOle\C$W5A02HZ]CS{OY`]L(J{]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11659"/>
            <a:ext cx="6984776" cy="555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1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683965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若</a:t>
            </a:r>
            <a:r>
              <a:rPr lang="zh-CN" altLang="zh-CN" sz="2800" dirty="0">
                <a:latin typeface="+mn-ea"/>
              </a:rPr>
              <a:t>有两种以上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β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可供消去，一般主要消去含氢较多碳上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β</a:t>
            </a:r>
            <a:r>
              <a:rPr lang="en-US" altLang="zh-CN" sz="2800" dirty="0" smtClean="0">
                <a:latin typeface="+mn-ea"/>
              </a:rPr>
              <a:t>-H</a:t>
            </a:r>
            <a:r>
              <a:rPr lang="zh-CN" altLang="zh-CN" sz="2800" dirty="0">
                <a:latin typeface="+mn-ea"/>
              </a:rPr>
              <a:t>，这似乎是消去的</a:t>
            </a:r>
            <a:r>
              <a:rPr lang="zh-CN" altLang="zh-CN" sz="2800" dirty="0" smtClean="0">
                <a:latin typeface="+mn-ea"/>
              </a:rPr>
              <a:t>机率</a:t>
            </a:r>
            <a:r>
              <a:rPr lang="zh-CN" altLang="zh-CN" sz="2800" dirty="0">
                <a:latin typeface="+mn-ea"/>
              </a:rPr>
              <a:t>决定了消去方向。</a:t>
            </a:r>
          </a:p>
        </p:txBody>
      </p:sp>
      <p:pic>
        <p:nvPicPr>
          <p:cNvPr id="4097" name="Picture 1" descr="C:\Users\dmt\AppData\Roaming\Tencent\Users\280268031\QQ\WinTemp\RichOle\$V`XJWKV8WPKT2MUIT`%E~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81609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242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295</Words>
  <Application>Microsoft Office PowerPoint</Application>
  <PresentationFormat>全屏显示(4:3)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2018-12-10T07:34:41Z</dcterms:modified>
</cp:coreProperties>
</file>