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71504" y="714345"/>
            <a:ext cx="8229600" cy="26289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+mn-ea"/>
              </a:rPr>
              <a:t>14.2酸性</a:t>
            </a:r>
            <a:endParaRPr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一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、酸性强度</a:t>
            </a: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羧酸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在水中离解出质子呈明显酸性。它可与碳酸氢钠作用放出二氧化碳，这说明它的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酸性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比碳酸强。从测得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的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值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可以看出羧酸在有机化合物中是酸性较强的一种。</a:t>
            </a:r>
          </a:p>
          <a:p>
            <a:endParaRPr kumimoji="1"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2" y="2447925"/>
            <a:ext cx="481013" cy="34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 descr="C:\Users\dmt\AppData\Roaming\Tencent\Users\280268031\QQ\WinTemp\RichOle\)%EN`EWC@IHTWZZ18356^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8" y="3590920"/>
            <a:ext cx="8783779" cy="170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6311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85775" y="1214424"/>
            <a:ext cx="844389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这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是由于不同性质的基团对酸根负离子稳定性施以不同影响的结果。注意取代基在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间位和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对位的影响不同。如氰基在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间位</a:t>
            </a:r>
            <a:r>
              <a:rPr lang="en-US" altLang="zh-CN" sz="2800" dirty="0" err="1">
                <a:solidFill>
                  <a:schemeClr val="tx1"/>
                </a:solidFill>
                <a:latin typeface="+mn-ea"/>
              </a:rPr>
              <a:t>pK</a:t>
            </a:r>
            <a:r>
              <a:rPr lang="en-US" altLang="zh-CN" sz="2800" baseline="-25000" dirty="0" err="1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为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3.64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在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对位</a:t>
            </a:r>
            <a:r>
              <a:rPr lang="en-US" altLang="zh-CN" sz="2800" dirty="0" err="1" smtClean="0">
                <a:solidFill>
                  <a:schemeClr val="tx1"/>
                </a:solidFill>
                <a:latin typeface="+mn-ea"/>
              </a:rPr>
              <a:t>pK</a:t>
            </a:r>
            <a:r>
              <a:rPr lang="en-US" altLang="zh-CN" sz="2800" baseline="-25000" dirty="0" err="1" smtClean="0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为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3.55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。理论上讲在对位可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通过共轭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和诱导，同时拉电子，而在间位只是诱导起作用。取代基为甲氧基时也体现了同样的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影响方式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，在对位共轭给电子和诱导拉电子同时起作用，但共轭起主要作用，结果使负电荷集中，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相应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酸根负离子不如苯甲酸负离子稳定，酸性减弱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（pK</a:t>
            </a:r>
            <a:r>
              <a:rPr lang="en-US" altLang="zh-CN" sz="2800" baseline="-25000" dirty="0" smtClean="0">
                <a:solidFill>
                  <a:schemeClr val="tx1"/>
                </a:solidFill>
                <a:latin typeface="+mn-ea"/>
              </a:rPr>
              <a:t>a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4.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47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)。而在间位主要为拉电子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诱导效应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，使酸根负离子稳定，酸性增强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（ </a:t>
            </a:r>
            <a:r>
              <a:rPr lang="en-US" altLang="zh-CN" sz="2800" dirty="0" err="1">
                <a:solidFill>
                  <a:schemeClr val="tx1"/>
                </a:solidFill>
                <a:latin typeface="+mn-ea"/>
              </a:rPr>
              <a:t>pK</a:t>
            </a:r>
            <a:r>
              <a:rPr lang="en-US" altLang="zh-CN" sz="2800" baseline="-25000" dirty="0" err="1">
                <a:solidFill>
                  <a:schemeClr val="tx1"/>
                </a:solidFill>
                <a:latin typeface="+mn-ea"/>
              </a:rPr>
              <a:t>a</a:t>
            </a:r>
            <a:r>
              <a:rPr lang="en-US" altLang="zh-CN" sz="2800" baseline="-250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4.09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)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。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5433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F[7A@MCO5{K7W}TSOHJ@HS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2" y="1814526"/>
            <a:ext cx="8918152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827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42928" y="110012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若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取代基在邻位，不论是拉电子还是给电子取代基都使酸性增强（见表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14-2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)。这种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邻位基团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对活性中心的影响称做</a:t>
            </a:r>
            <a:r>
              <a:rPr lang="zh-CN" altLang="zh-CN" sz="2800" b="1" dirty="0">
                <a:solidFill>
                  <a:schemeClr val="tx1"/>
                </a:solidFill>
                <a:latin typeface="+mn-ea"/>
              </a:rPr>
              <a:t>邻位效应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。这个效应较为复杂，可看做位阻效应、电子效应、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氢键影响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的总和，至今对它尚无较满意的解释，但对个别例子却能较好地说明。如邻羟基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苯甲酸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水杨酸）酸性比对羟基苯甲酸强得多，可从邻位羟基与羧基负离子形成分子内氢键考虑。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由于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这个分子内氢键可较大地稳定邻羟基苯甲酸负离子，使邻位异构体非常容易离解，呈现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较强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酸性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</a:rPr>
              <a:t>: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对位异构休儿何上不允许形成分子内氢键。</a:t>
            </a:r>
          </a:p>
          <a:p>
            <a:pPr marL="0" indent="0">
              <a:buNone/>
            </a:pPr>
            <a:endParaRPr lang="zh-CN" altLang="zh-CN" sz="2800" dirty="0">
              <a:solidFill>
                <a:schemeClr val="tx1"/>
              </a:solidFill>
              <a:latin typeface="+mn-ea"/>
            </a:endParaRP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0050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dmt\AppData\Roaming\Tencent\Users\280268031\QQ\WinTemp\RichOle\L8HL)]8XN0}MEOP3A3)GSL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54" y="285751"/>
            <a:ext cx="8809936" cy="627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328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42938" y="757238"/>
            <a:ext cx="8015287" cy="354330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羧酸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具有较强的酸性与它的结构有关。羧酸在水中离解，产生的酸根负离子较稳定，使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平衡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向右，显示酸性。酸根负离子中碳为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sp</a:t>
            </a:r>
            <a:r>
              <a:rPr lang="en-US" altLang="zh-CN" sz="11200" baseline="30000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杂化，所剩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p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轨道可与两个氧的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p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轨道分别交盖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，负电荷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可分散于两个电负性较强的氧上，使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能</a:t>
            </a:r>
            <a:r>
              <a:rPr lang="zh-CN" altLang="en-US" sz="11200" dirty="0" smtClean="0">
                <a:solidFill>
                  <a:schemeClr val="tx1"/>
                </a:solidFill>
                <a:latin typeface="+mn-ea"/>
              </a:rPr>
              <a:t>量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降低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，表现出它的稳定性。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X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衍射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实验证明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了酸根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负离子的这种结构。正常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C=0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键长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0.123nm，C-0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键长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0.143nm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，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甲酸负离子的两个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碳氧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键均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为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0.127nm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。</a:t>
            </a:r>
            <a:endParaRPr lang="zh-CN" altLang="zh-CN" sz="112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zh-CN" sz="3000" dirty="0" smtClean="0">
                <a:solidFill>
                  <a:schemeClr val="tx1"/>
                </a:solidFill>
                <a:latin typeface="+mn-ea"/>
              </a:rPr>
              <a:t> </a:t>
            </a:r>
            <a:endParaRPr lang="en-US" altLang="zh-CN" sz="3000" dirty="0" smtClean="0">
              <a:solidFill>
                <a:schemeClr val="tx1"/>
              </a:solidFill>
              <a:latin typeface="+mn-ea"/>
            </a:endParaRPr>
          </a:p>
          <a:p>
            <a:endParaRPr kumimoji="1" lang="zh-CN" altLang="en-US" dirty="0"/>
          </a:p>
        </p:txBody>
      </p:sp>
      <p:pic>
        <p:nvPicPr>
          <p:cNvPr id="4" name="图片 3" descr="屏幕快照 2018-11-07 15.39.4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713" y="4368857"/>
            <a:ext cx="5283200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693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28624" y="585752"/>
            <a:ext cx="8272464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二、取代基对酸性的影响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当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烃基上连有各种取代基时，羧酸的酸性强度会发生变化。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诱导效应的影响</a:t>
            </a: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羧酸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根负离子的稳定性可以体现酸的强度。作为负离子，拉电子基团会增大它的稳定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程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度，使相应的酸酸性增强。相反，给电子基团会减弱酸根负离子的稳定性，使酸性减弱。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下列取代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乙酸酸性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常数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值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说明这一点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endParaRPr lang="zh-CN" altLang="zh-CN" dirty="0"/>
          </a:p>
          <a:p>
            <a:endParaRPr lang="en-US" altLang="zh-CN" dirty="0" smtClean="0"/>
          </a:p>
          <a:p>
            <a:endParaRPr kumimoji="1" lang="zh-CN" altLang="en-US" dirty="0"/>
          </a:p>
        </p:txBody>
      </p:sp>
      <p:pic>
        <p:nvPicPr>
          <p:cNvPr id="4" name="图片 3" descr="屏幕快照 2018-11-07 15.41.3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60" y="4811364"/>
            <a:ext cx="8483600" cy="8509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4386263"/>
            <a:ext cx="481013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9799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49276" y="1357304"/>
            <a:ext cx="8102600" cy="330041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当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y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为硝基时，通过诱导拉电子分散酸根的负电荷，使负离子稳定，从而使硝基乙酸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比乙酸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酸性要强得多。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y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为甲基时，通过诱导给电子效应使酸根负电荷集中，减弱酸性。当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乙酸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σ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位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连有乙烯基时，因烯碳的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sp</a:t>
            </a:r>
            <a:r>
              <a:rPr lang="en-US" altLang="zh-CN" sz="2800" baseline="30000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杂化轨道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与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σ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碳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sp</a:t>
            </a:r>
            <a:r>
              <a:rPr lang="en-US" altLang="zh-CN" sz="2800" baseline="30000" dirty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杂化轨道成键，前者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s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成分多而使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该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σ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键电子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偏向烯碳，所以乙烯基也为诱导拉电子基团，使酸性增强。</a:t>
            </a:r>
          </a:p>
          <a:p>
            <a:endParaRPr kumimoji="1" lang="zh-CN" altLang="en-US" dirty="0"/>
          </a:p>
        </p:txBody>
      </p:sp>
      <p:pic>
        <p:nvPicPr>
          <p:cNvPr id="5121" name="Picture 1" descr="C:\Users\dmt\AppData\Roaming\Tencent\Users\280268031\QQ\WinTemp\RichOle\VBQ[RLKAEI7%[WIJ10V9]7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0" y="4629166"/>
            <a:ext cx="8416437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808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57176" y="642904"/>
            <a:ext cx="8672514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诱导效应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有加和性，相同性质的基团越多对酸性的影响越大。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如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卤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代乙酸随卤素的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增多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，拉电子的能力增大，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酸性逐渐增强。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endParaRPr lang="zh-CN" altLang="zh-CN" sz="2800" dirty="0">
              <a:solidFill>
                <a:schemeClr val="tx1"/>
              </a:solidFill>
              <a:latin typeface="+mn-ea"/>
            </a:endParaRPr>
          </a:p>
          <a:p>
            <a:endParaRPr kumimoji="1"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诱导效应沿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键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传递，随距离的增加该效应的影响迅速减小。不同位置卤代丁酸</a:t>
            </a:r>
            <a:r>
              <a:rPr lang="en-US" altLang="zh-CN" sz="2800" dirty="0" err="1">
                <a:solidFill>
                  <a:schemeClr val="tx1"/>
                </a:solidFill>
                <a:latin typeface="+mn-ea"/>
              </a:rPr>
              <a:t>pK</a:t>
            </a:r>
            <a:r>
              <a:rPr lang="en-US" altLang="zh-CN" sz="2800" baseline="-25000" dirty="0" err="1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值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说明这一点。</a:t>
            </a:r>
            <a:r>
              <a:rPr lang="zh-CN" altLang="zh-CN" dirty="0"/>
              <a:t/>
            </a:r>
            <a:br>
              <a:rPr lang="zh-CN" altLang="zh-CN" dirty="0"/>
            </a:br>
            <a:endParaRPr kumimoji="1" lang="zh-CN" altLang="en-US" dirty="0"/>
          </a:p>
        </p:txBody>
      </p:sp>
      <p:pic>
        <p:nvPicPr>
          <p:cNvPr id="4" name="图片 3" descr="屏幕快照 2018-11-07 15.44.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96" y="2071652"/>
            <a:ext cx="7645610" cy="800122"/>
          </a:xfrm>
          <a:prstGeom prst="rect">
            <a:avLst/>
          </a:prstGeom>
        </p:spPr>
      </p:pic>
      <p:pic>
        <p:nvPicPr>
          <p:cNvPr id="5" name="图片 4" descr="屏幕快照 2018-11-07 15.45.1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12" y="4052832"/>
            <a:ext cx="6705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389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71474" y="1414457"/>
            <a:ext cx="8415339" cy="2328862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从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上述例子已经看到一般拉电子基团会增强酸性。但在某些情况下却有例外。如化合物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和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2,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按一般诱导效应与酸性的关系判断，较强的酸应是具有拉电子氯的酸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2,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但实际结果却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相反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，这大约是场效应所致。 </a:t>
            </a:r>
            <a:endParaRPr lang="en-US" altLang="zh-CN" sz="11200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+mn-ea"/>
            </a:endParaRPr>
          </a:p>
          <a:p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+mn-ea"/>
            </a:endParaRPr>
          </a:p>
          <a:p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endParaRPr kumimoji="1" lang="zh-CN" altLang="en-US" dirty="0"/>
          </a:p>
        </p:txBody>
      </p:sp>
      <p:pic>
        <p:nvPicPr>
          <p:cNvPr id="4" name="图片 3" descr="屏幕快照 2018-11-07 15.48.2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87" y="3463313"/>
            <a:ext cx="68834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892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7213" y="1480237"/>
            <a:ext cx="8001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2</a:t>
            </a:r>
            <a:r>
              <a:rPr lang="zh-CN" altLang="zh-CN" sz="2800" dirty="0">
                <a:latin typeface="+mn-ea"/>
              </a:rPr>
              <a:t>中碳氯极性键负的一端比正的一端距离羧基更近</a:t>
            </a:r>
            <a:r>
              <a:rPr lang="en-US" altLang="zh-CN" sz="2800" dirty="0" smtClean="0">
                <a:latin typeface="+mn-ea"/>
              </a:rPr>
              <a:t>(r</a:t>
            </a:r>
            <a:r>
              <a:rPr lang="en-US" altLang="zh-CN" sz="2800" baseline="-25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en-US" altLang="zh-CN" sz="2800" dirty="0">
                <a:latin typeface="+mn-ea"/>
              </a:rPr>
              <a:t>&lt;r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，则负性端对氢的静电作用力要大，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这样使氢难以离解而酸性减弱。这种通过空间传递静电力的效应叫做</a:t>
            </a:r>
            <a:r>
              <a:rPr lang="zh-CN" altLang="zh-CN" sz="2800" b="1" dirty="0">
                <a:latin typeface="+mn-ea"/>
              </a:rPr>
              <a:t>场效应</a:t>
            </a:r>
            <a:r>
              <a:rPr lang="en-US" altLang="zh-CN" sz="2800" dirty="0">
                <a:latin typeface="+mn-ea"/>
              </a:rPr>
              <a:t>(field effect)。</a:t>
            </a:r>
            <a:r>
              <a:rPr lang="zh-CN" altLang="zh-CN" sz="2800" dirty="0">
                <a:latin typeface="+mn-ea"/>
              </a:rPr>
              <a:t> </a:t>
            </a:r>
            <a:endParaRPr kumimoji="1" lang="zh-CN" altLang="en-US" sz="2800" dirty="0">
              <a:latin typeface="+mn-ea"/>
            </a:endParaRPr>
          </a:p>
        </p:txBody>
      </p:sp>
      <p:pic>
        <p:nvPicPr>
          <p:cNvPr id="5" name="图片 4" descr="屏幕快照 2018-11-07 15.50.2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073" y="3592484"/>
            <a:ext cx="4983163" cy="220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67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28625" y="495273"/>
            <a:ext cx="8443935" cy="5905527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2.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取代基对芳香酸酸性的影响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苯甲酸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比一般脂肪酸酸性强（除甲酸外），它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的</a:t>
            </a:r>
            <a:r>
              <a:rPr lang="en-US" altLang="zh-CN" sz="9600" dirty="0" err="1">
                <a:solidFill>
                  <a:schemeClr val="tx1"/>
                </a:solidFill>
                <a:latin typeface="+mn-ea"/>
              </a:rPr>
              <a:t>pK</a:t>
            </a:r>
            <a:r>
              <a:rPr lang="en-US" altLang="zh-CN" sz="9600" baseline="-25000" dirty="0" err="1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值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为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4.20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。这是该酸离解出的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负离子与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苯环发生共轭，使负电荷离域增加了它的稳定性的缘故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112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1200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12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1200" dirty="0">
              <a:solidFill>
                <a:schemeClr val="tx1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当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芳环上引入取代基后，酸性将发生变化。表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14-2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列出了一些取代苯甲酸的</a:t>
            </a:r>
            <a:r>
              <a:rPr lang="en-US" altLang="zh-CN" sz="11200" baseline="-25000" dirty="0" err="1">
                <a:solidFill>
                  <a:schemeClr val="tx1"/>
                </a:solidFill>
                <a:latin typeface="+mn-ea"/>
              </a:rPr>
              <a:t>P</a:t>
            </a:r>
            <a:r>
              <a:rPr lang="en-US" altLang="zh-CN" sz="11200" dirty="0" err="1">
                <a:solidFill>
                  <a:schemeClr val="tx1"/>
                </a:solidFill>
                <a:latin typeface="+mn-ea"/>
              </a:rPr>
              <a:t>K</a:t>
            </a:r>
            <a:r>
              <a:rPr lang="en-US" altLang="zh-CN" sz="11200" baseline="-25000" dirty="0" err="1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值。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从表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中数据可以明显看出，有对位和间位拉电子基团的使酸性增强，有给电子基团的使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酸性减弱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。</a:t>
            </a:r>
          </a:p>
          <a:p>
            <a:endParaRPr lang="zh-CN" altLang="zh-CN" dirty="0"/>
          </a:p>
          <a:p>
            <a:endParaRPr kumimoji="1" lang="zh-CN" altLang="en-US" dirty="0"/>
          </a:p>
        </p:txBody>
      </p:sp>
      <p:pic>
        <p:nvPicPr>
          <p:cNvPr id="4" name="图片 3" descr="屏幕快照 2018-11-07 15.52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755" y="2426140"/>
            <a:ext cx="4330700" cy="150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637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$CLQB0[W6R}UH2VI(D]$DQ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" y="1414495"/>
            <a:ext cx="8594460" cy="367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038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889</Words>
  <Application>Microsoft Office PowerPoint</Application>
  <PresentationFormat>全屏显示(4:3)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1</cp:revision>
  <dcterms:created xsi:type="dcterms:W3CDTF">2018-10-22T00:31:45Z</dcterms:created>
  <dcterms:modified xsi:type="dcterms:W3CDTF">2018-11-15T07:56:10Z</dcterms:modified>
</cp:coreProperties>
</file>