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46856" y="-27384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习    题</a:t>
            </a:r>
            <a:endParaRPr lang="zh-CN" altLang="en-US" b="1" dirty="0"/>
          </a:p>
        </p:txBody>
      </p:sp>
      <p:pic>
        <p:nvPicPr>
          <p:cNvPr id="1025" name="Picture 1" descr="C:\Users\dmt\AppData\Roaming\Tencent\Users\280268031\QQ\WinTemp\RichOle\M04(9[9)T9Q@DEH22RM]@~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95069"/>
            <a:ext cx="7992888" cy="584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971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mt\AppData\Roaming\Tencent\Users\280268031\QQ\WinTemp\RichOle\YC03B1AQ]$U~%3H{%JKUEG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8" y="1052736"/>
            <a:ext cx="880788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51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3NPL@@8R)V3IL(VU4PTQMJ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17" y="980728"/>
            <a:ext cx="880677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368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7K@S(Z]7N~]Y@%SGTW5KFY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2748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16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N)C7WU1K%WMCBDNMT{VSF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6995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217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Q[IIYAC[E(S[~VRA`T24OU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86384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219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330O3M(CZ{978NV5`%8]HY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590"/>
            <a:ext cx="7344816" cy="673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369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BW}YY1}NVHX0BUHT2FO83C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9089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dmt\AppData\Roaming\Tencent\Users\280268031\QQ\WinTemp\RichOle\7GGHCU~)7DO4`}%]J5IG[N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94734"/>
            <a:ext cx="3347767" cy="48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695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M(NHOE@W39[$(YW9H6NNH{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20"/>
            <a:ext cx="908076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476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({)1ZUAB)39@@66EXGAI8H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7444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469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JIRRUVMC5FBH`)QILHD{SZ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87048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544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全屏显示(4:3)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习   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    题</dc:title>
  <dc:creator>dmt</dc:creator>
  <cp:lastModifiedBy>dmt</cp:lastModifiedBy>
  <cp:revision>2</cp:revision>
  <dcterms:created xsi:type="dcterms:W3CDTF">2018-10-22T00:31:45Z</dcterms:created>
  <dcterms:modified xsi:type="dcterms:W3CDTF">2018-12-10T01:45:48Z</dcterms:modified>
</cp:coreProperties>
</file>