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446856" y="44624"/>
            <a:ext cx="8229600" cy="1143000"/>
          </a:xfrm>
        </p:spPr>
        <p:txBody>
          <a:bodyPr/>
          <a:lstStyle/>
          <a:p>
            <a:r>
              <a:rPr lang="zh-CN" altLang="en-US" b="1" dirty="0" smtClean="0"/>
              <a:t>习    题</a:t>
            </a:r>
            <a:endParaRPr lang="zh-CN" altLang="en-US" b="1" dirty="0"/>
          </a:p>
        </p:txBody>
      </p:sp>
      <p:pic>
        <p:nvPicPr>
          <p:cNvPr id="1025" name="Picture 1" descr="C:\Users\dmt\AppData\Roaming\Tencent\Users\280268031\QQ\WinTemp\RichOle\WM8~50G21`2ZV_(4)LMPL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4" y="1523946"/>
            <a:ext cx="8923794" cy="161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dmt\AppData\Roaming\Tencent\Users\280268031\QQ\WinTemp\RichOle\QCEO1@%T@W4RW$`~~5[D(N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13" y="3212976"/>
            <a:ext cx="5309291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33647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dmt\AppData\Roaming\Tencent\Users\280268031\QQ\WinTemp\RichOle\M0$]7UY_159Z[_8$W5S@{B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887318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21701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dmt\AppData\Roaming\Tencent\Users\280268031\QQ\WinTemp\RichOle\RL5KJK7FF$T8S[VDD@VX[6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052736"/>
            <a:ext cx="899985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9395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C:\Users\dmt\AppData\Roaming\Tencent\Users\280268031\QQ\WinTemp\RichOle\$RIA[IZB5(DGFKL%5${5BG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885379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205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dmt\AppData\Roaming\Tencent\Users\280268031\QQ\WinTemp\RichOle\VL_6V4$@EJH8`_4}D(2)IV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488832" cy="6662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511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dmt\AppData\Roaming\Tencent\Users\280268031\QQ\WinTemp\RichOle\VS]$K`UD9Z2U40U8MH1W{S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7848872" cy="646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016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dmt\AppData\Roaming\Tencent\Users\280268031\QQ\WinTemp\RichOle\N@(ODE%W%E6{9`(YN@%}5V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1043"/>
            <a:ext cx="7704856" cy="6539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72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dmt\AppData\Roaming\Tencent\Users\280268031\QQ\WinTemp\RichOle\BZ`OZ~}(S@7O)KNDO]VJ@J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809039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5069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dmt\AppData\Roaming\Tencent\Users\280268031\QQ\WinTemp\RichOle\@O2@60GZG%Z5R95ST0VOIG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17" y="144903"/>
            <a:ext cx="8342123" cy="616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dmt\AppData\Roaming\Tencent\Users\280268031\QQ\WinTemp\RichOle\CFT9[J~1}A@8C8KT4YBV~9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18" y="761722"/>
            <a:ext cx="8316416" cy="5835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5883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dmt\AppData\Roaming\Tencent\Users\280268031\QQ\WinTemp\RichOle\(A]$HG~NJW90G_88}1F(`Y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784976" cy="6551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78110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dmt\AppData\Roaming\Tencent\Users\280268031\QQ\WinTemp\RichOle\IN%VUZ8G`R{M8N}40`JR]Y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799425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71624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dmt\AppData\Roaming\Tencent\Users\280268031\QQ\WinTemp\RichOle\T8%W2{TU[`L[U[WM_PNBPO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764704"/>
            <a:ext cx="9090184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7221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</Words>
  <Application>Microsoft Office PowerPoint</Application>
  <PresentationFormat>全屏显示(4:3)</PresentationFormat>
  <Paragraphs>1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习    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习    题</dc:title>
  <dc:creator>dmt</dc:creator>
  <cp:lastModifiedBy>dmt</cp:lastModifiedBy>
  <cp:revision>2</cp:revision>
  <dcterms:created xsi:type="dcterms:W3CDTF">2018-10-22T00:31:45Z</dcterms:created>
  <dcterms:modified xsi:type="dcterms:W3CDTF">2018-12-10T07:52:06Z</dcterms:modified>
</cp:coreProperties>
</file>